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77" r:id="rId4"/>
    <p:sldId id="278" r:id="rId5"/>
    <p:sldId id="279" r:id="rId6"/>
    <p:sldId id="271" r:id="rId7"/>
    <p:sldId id="274" r:id="rId8"/>
    <p:sldId id="262" r:id="rId9"/>
    <p:sldId id="265" r:id="rId10"/>
    <p:sldId id="267" r:id="rId11"/>
    <p:sldId id="280" r:id="rId12"/>
    <p:sldId id="270" r:id="rId13"/>
    <p:sldId id="272" r:id="rId14"/>
    <p:sldId id="273" r:id="rId15"/>
    <p:sldId id="257" r:id="rId16"/>
    <p:sldId id="281" r:id="rId17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2316" y="6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820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705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852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129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199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724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110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681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408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04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944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7D5E1-C15E-4F47-847E-C4C6B2C3065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0D3CF-CA1D-450E-B9C4-5E281FEB8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954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9" y="1508613"/>
            <a:ext cx="2876900" cy="1142901"/>
          </a:xfrm>
        </p:spPr>
        <p:txBody>
          <a:bodyPr/>
          <a:lstStyle/>
          <a:p>
            <a:endParaRPr lang="kk-KZ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pic>
        <p:nvPicPr>
          <p:cNvPr id="7" name="Picture 2" descr="https://pbs.twimg.com/profile_images/378800000269276184/e7adb251b3ebdfecda1948120797883a_400x400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5" y="5086406"/>
            <a:ext cx="2424223" cy="2250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f/fd/%D0%96%D0%B0%D1%81_%D2%9B%D1%8B%D1%80%D0%B0%D0%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58" y="5273747"/>
            <a:ext cx="3103857" cy="2760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Эмбле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7" t="7587" r="21376" b="19019"/>
          <a:stretch>
            <a:fillRect/>
          </a:stretch>
        </p:blipFill>
        <p:spPr bwMode="auto">
          <a:xfrm>
            <a:off x="61115" y="116776"/>
            <a:ext cx="2575759" cy="215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9098" y="2445488"/>
            <a:ext cx="6039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“Жас ұлан Жас қыран” балалар мен жасөспірімдер ұйымының жұмысы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17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157" y="347743"/>
            <a:ext cx="1428278" cy="84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03" t="4816" b="34324"/>
          <a:stretch/>
        </p:blipFill>
        <p:spPr>
          <a:xfrm>
            <a:off x="2709532" y="2307748"/>
            <a:ext cx="2717814" cy="340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7" y="5819632"/>
            <a:ext cx="3084843" cy="365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47" r="22712"/>
          <a:stretch/>
        </p:blipFill>
        <p:spPr>
          <a:xfrm>
            <a:off x="3428999" y="6657091"/>
            <a:ext cx="3037238" cy="257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671325" y="579878"/>
            <a:ext cx="518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«Туған жерімнің болашағы жайлы менің арманым»тақырыбында облыстық  шығармалар сайысының </a:t>
            </a:r>
          </a:p>
          <a:p>
            <a:pPr algn="ctr"/>
            <a:r>
              <a:rPr lang="kk-KZ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орын жүлдегері </a:t>
            </a:r>
            <a:r>
              <a:rPr lang="kk-KZ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Уразбай</a:t>
            </a:r>
            <a:r>
              <a:rPr lang="kk-KZ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Айдана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544" y="5962132"/>
            <a:ext cx="368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- денсаулық кепілі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2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pic>
        <p:nvPicPr>
          <p:cNvPr id="2051" name="Picture 3" descr="C:\Users\a1\Desktop\олимпиада аудан облыс спорт\20171211_090721.jpg"/>
          <p:cNvPicPr>
            <a:picLocks noChangeAspect="1" noChangeArrowheads="1"/>
          </p:cNvPicPr>
          <p:nvPr/>
        </p:nvPicPr>
        <p:blipFill>
          <a:blip r:embed="rId3" cstate="print"/>
          <a:srcRect l="18502" r="13216" b="12791"/>
          <a:stretch>
            <a:fillRect/>
          </a:stretch>
        </p:blipFill>
        <p:spPr bwMode="auto">
          <a:xfrm>
            <a:off x="3238500" y="1885950"/>
            <a:ext cx="32194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 flipH="1">
            <a:off x="800099" y="354871"/>
            <a:ext cx="5862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олимпиададан жүлделі орын алған оқушылар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a1\Desktop\олимпиада аудан облыс спорт\IMG-20171211-WA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3" y="5638800"/>
            <a:ext cx="2600325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a1\Desktop\олимпиада аудан облыс спорт\20171211_090545.jpg"/>
          <p:cNvPicPr>
            <a:picLocks noChangeAspect="1" noChangeArrowheads="1"/>
          </p:cNvPicPr>
          <p:nvPr/>
        </p:nvPicPr>
        <p:blipFill>
          <a:blip r:embed="rId5" cstate="print"/>
          <a:srcRect l="29808" r="22436" b="6410"/>
          <a:stretch>
            <a:fillRect/>
          </a:stretch>
        </p:blipFill>
        <p:spPr bwMode="auto">
          <a:xfrm>
            <a:off x="438150" y="3371850"/>
            <a:ext cx="2838450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9" y="1675222"/>
            <a:ext cx="5413751" cy="4060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01" y="6158413"/>
            <a:ext cx="4432945" cy="332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19334" y="628724"/>
            <a:ext cx="588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 №1 ОМ «Атамұра» </a:t>
            </a:r>
          </a:p>
          <a:p>
            <a:pPr algn="ctr"/>
            <a:r>
              <a:rPr lang="kk-KZ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мұражайына саяхат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0171" y="497822"/>
            <a:ext cx="1428278" cy="84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620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998756" cy="990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113"/>
          <a:stretch/>
        </p:blipFill>
        <p:spPr>
          <a:xfrm>
            <a:off x="837089" y="5710213"/>
            <a:ext cx="5158030" cy="3872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09" r="17288" b="27276"/>
          <a:stretch/>
        </p:blipFill>
        <p:spPr>
          <a:xfrm>
            <a:off x="1552737" y="2413653"/>
            <a:ext cx="4034040" cy="294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36882" y="523860"/>
            <a:ext cx="6865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«Болашаққа бағдар: Рухани жаңғыру» </a:t>
            </a:r>
          </a:p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 аясында</a:t>
            </a:r>
          </a:p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«Қазақтың ақын-жазушылары» тақырыбында</a:t>
            </a:r>
          </a:p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өткізілген мерекелік іс-шара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38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6858000" cy="9906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13" y="4743366"/>
            <a:ext cx="2719774" cy="203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46" t="11841" r="29500" b="8398"/>
          <a:stretch/>
        </p:blipFill>
        <p:spPr>
          <a:xfrm>
            <a:off x="812457" y="6946602"/>
            <a:ext cx="2121234" cy="284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67" r="26343" b="14085"/>
          <a:stretch/>
        </p:blipFill>
        <p:spPr>
          <a:xfrm>
            <a:off x="3823810" y="6903802"/>
            <a:ext cx="2221733" cy="285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81" y="1928050"/>
            <a:ext cx="3644818" cy="273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8231" y="226293"/>
            <a:ext cx="66797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«Болашаққа бағдар: Рухани жаңғыру» </a:t>
            </a:r>
          </a:p>
          <a:p>
            <a:pPr algn="ctr"/>
            <a:r>
              <a:rPr lang="kk-KZ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 аясында</a:t>
            </a:r>
          </a:p>
          <a:p>
            <a:pPr algn="ctr"/>
            <a:r>
              <a:rPr lang="kk-KZ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«Ертегілер елінде» тақырыбында</a:t>
            </a:r>
          </a:p>
          <a:p>
            <a:pPr algn="ctr"/>
            <a:r>
              <a:rPr lang="kk-KZ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өткізілген мерекелік іс-шара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124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0" y="3949960"/>
            <a:ext cx="3295817" cy="247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85" y="371068"/>
            <a:ext cx="4215304" cy="316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79" y="7042935"/>
            <a:ext cx="3456430" cy="259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157" y="347743"/>
            <a:ext cx="1428278" cy="84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619170" y="3903614"/>
            <a:ext cx="31203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Қайта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оралды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қазағымның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дәстүрлері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Көптен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күткен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халқымыздың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асыл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арманы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Берекелі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мерекелі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Дәстүрлерін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жоғалтпаған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қазағымның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ежелгі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037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76299" y="2016864"/>
            <a:ext cx="578619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РАХМЕТ!!!</a:t>
            </a: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“Жас Ұлан және Жас Қыран” балалар мен жасөспірімдер ұйымының </a:t>
            </a:r>
          </a:p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ҰЛАНБАСЫ</a:t>
            </a:r>
          </a:p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сынып оқушысы</a:t>
            </a:r>
          </a:p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БАЙМУХАНОВА КАМИЛА</a:t>
            </a: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5787" y="705684"/>
            <a:ext cx="512489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Жас ұландар әні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Әні мен сөзін жазған  Ұ.Жаналиева </a:t>
            </a:r>
            <a:endParaRPr lang="kk-KZ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kk-KZ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0850" algn="l"/>
              </a:tabLst>
            </a:pP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Біз ұланы қазақ елінің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Туған жерін, сүйген Отанын.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Әке жолын,  ана мейірімін,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Бойға жиған қасиетін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Қайырмасы: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Жас ұлан, қалыспа,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Қырандай қарышта.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Еліміздің абройын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Асқақтатып әлемге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Нық ұстайық байрағын!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Көп білуге ұмтыламыз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Өнер, білім, ғылымға.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Кеудемізде ар мен намыс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Жетелейді бізді алға.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Қайырмасы: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kk-KZ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0" y="0"/>
            <a:ext cx="27385" cy="99060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6830616" y="0"/>
            <a:ext cx="27384" cy="99060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3536158" y="1029807"/>
            <a:ext cx="389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600" dirty="0"/>
              <a:t>  </a:t>
            </a:r>
            <a:r>
              <a:rPr lang="kk-KZ" sz="2000" b="1" i="1" dirty="0" smtClean="0"/>
              <a:t>“</a:t>
            </a:r>
            <a:endParaRPr lang="kk-KZ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29" name="Picture 33" descr="17535805_12785946_9302636_2910531_5858080_fleurs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1"/>
            <a:ext cx="809625" cy="145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0" name="Picture 34" descr="17535805_12785946_9302636_2910531_5858080_fleurs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7413" y="8282517"/>
            <a:ext cx="809625" cy="145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10810" y="5056188"/>
            <a:ext cx="3589760" cy="4127529"/>
            <a:chOff x="2711" y="2750"/>
            <a:chExt cx="1114" cy="102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722" y="2750"/>
              <a:ext cx="1032" cy="1020"/>
              <a:chOff x="817" y="2717"/>
              <a:chExt cx="1226" cy="1212"/>
            </a:xfrm>
          </p:grpSpPr>
          <p:sp>
            <p:nvSpPr>
              <p:cNvPr id="31" name="Oval 11"/>
              <p:cNvSpPr>
                <a:spLocks noChangeArrowheads="1"/>
              </p:cNvSpPr>
              <p:nvPr/>
            </p:nvSpPr>
            <p:spPr bwMode="auto">
              <a:xfrm>
                <a:off x="817" y="2717"/>
                <a:ext cx="1212" cy="1212"/>
              </a:xfrm>
              <a:prstGeom prst="ellipse">
                <a:avLst/>
              </a:prstGeom>
              <a:gradFill rotWithShape="1">
                <a:gsLst>
                  <a:gs pos="0">
                    <a:srgbClr val="A78F01"/>
                  </a:gs>
                  <a:gs pos="100000">
                    <a:srgbClr val="CCCC00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Oval 12"/>
              <p:cNvSpPr>
                <a:spLocks noChangeArrowheads="1"/>
              </p:cNvSpPr>
              <p:nvPr/>
            </p:nvSpPr>
            <p:spPr bwMode="auto">
              <a:xfrm>
                <a:off x="817" y="2717"/>
                <a:ext cx="1226" cy="1212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CC66">
                      <a:alpha val="2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kk-KZ" sz="2000" b="1" i="1" dirty="0" smtClean="0"/>
                  <a:t>Оқушыларды отанын, салт </a:t>
                </a:r>
              </a:p>
              <a:p>
                <a:pPr algn="ctr"/>
                <a:r>
                  <a:rPr lang="kk-KZ" sz="2000" b="1" i="1" dirty="0" smtClean="0"/>
                  <a:t>дәстүрін, </a:t>
                </a:r>
              </a:p>
              <a:p>
                <a:pPr algn="ctr"/>
                <a:r>
                  <a:rPr lang="kk-KZ" sz="2000" b="1" i="1" dirty="0" smtClean="0"/>
                  <a:t>тілі мен дінін сүйюге  </a:t>
                </a:r>
              </a:p>
              <a:p>
                <a:pPr algn="ctr"/>
                <a:r>
                  <a:rPr lang="kk-KZ" sz="2000" b="1" i="1" dirty="0" smtClean="0"/>
                  <a:t>тәрбиелеу</a:t>
                </a:r>
                <a:endParaRPr lang="ru-RU" sz="2000" b="1" i="1" dirty="0"/>
              </a:p>
            </p:txBody>
          </p:sp>
        </p:grp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2711" y="2889"/>
              <a:ext cx="1114" cy="1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1"/>
              <a:endParaRPr lang="kk-KZ" sz="800"/>
            </a:p>
            <a:p>
              <a:pPr algn="ctr" latinLnBrk="1"/>
              <a:r>
                <a:rPr lang="kk-KZ"/>
                <a:t> </a:t>
              </a:r>
              <a:endParaRPr lang="kk-KZ" sz="140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3213496" y="482387"/>
            <a:ext cx="3644504" cy="4550707"/>
            <a:chOff x="2711" y="2750"/>
            <a:chExt cx="1114" cy="1143"/>
          </a:xfrm>
        </p:grpSpPr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2722" y="2750"/>
              <a:ext cx="1059" cy="1143"/>
              <a:chOff x="817" y="2717"/>
              <a:chExt cx="1258" cy="1358"/>
            </a:xfrm>
          </p:grpSpPr>
          <p:sp>
            <p:nvSpPr>
              <p:cNvPr id="24" name="Oval 11"/>
              <p:cNvSpPr>
                <a:spLocks noChangeArrowheads="1"/>
              </p:cNvSpPr>
              <p:nvPr/>
            </p:nvSpPr>
            <p:spPr bwMode="auto">
              <a:xfrm>
                <a:off x="817" y="2717"/>
                <a:ext cx="1212" cy="1212"/>
              </a:xfrm>
              <a:prstGeom prst="ellipse">
                <a:avLst/>
              </a:prstGeom>
              <a:gradFill rotWithShape="1">
                <a:gsLst>
                  <a:gs pos="0">
                    <a:srgbClr val="A78F01"/>
                  </a:gs>
                  <a:gs pos="100000">
                    <a:srgbClr val="CCCC00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Oval 12"/>
              <p:cNvSpPr>
                <a:spLocks noChangeArrowheads="1"/>
              </p:cNvSpPr>
              <p:nvPr/>
            </p:nvSpPr>
            <p:spPr bwMode="auto">
              <a:xfrm>
                <a:off x="863" y="2863"/>
                <a:ext cx="1212" cy="1212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CC66">
                      <a:alpha val="2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val 13"/>
              <p:cNvSpPr>
                <a:spLocks noChangeArrowheads="1"/>
              </p:cNvSpPr>
              <p:nvPr/>
            </p:nvSpPr>
            <p:spPr bwMode="auto">
              <a:xfrm>
                <a:off x="954" y="2752"/>
                <a:ext cx="870" cy="870"/>
              </a:xfrm>
              <a:prstGeom prst="ellipse">
                <a:avLst/>
              </a:prstGeom>
              <a:gradFill rotWithShape="1">
                <a:gsLst>
                  <a:gs pos="0">
                    <a:srgbClr val="FFFFCC">
                      <a:alpha val="60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kk-KZ" b="1" i="1" dirty="0" smtClean="0"/>
                  <a:t>Жас Ұлан” ұйымының</a:t>
                </a:r>
              </a:p>
              <a:p>
                <a:pPr algn="ctr">
                  <a:defRPr/>
                </a:pPr>
                <a:r>
                  <a:rPr lang="kk-KZ" b="1" i="1" dirty="0" smtClean="0"/>
                  <a:t> мақсатын,</a:t>
                </a:r>
              </a:p>
              <a:p>
                <a:pPr algn="ctr">
                  <a:defRPr/>
                </a:pPr>
                <a:r>
                  <a:rPr lang="kk-KZ" b="1" i="1" dirty="0" smtClean="0"/>
                  <a:t> міндеттерін  түсіндіру. </a:t>
                </a:r>
              </a:p>
              <a:p>
                <a:pPr algn="ctr"/>
                <a:r>
                  <a:rPr lang="kk-KZ" dirty="0" smtClean="0"/>
                  <a:t>“</a:t>
                </a:r>
                <a:r>
                  <a:rPr lang="kk-KZ" b="1" dirty="0" smtClean="0"/>
                  <a:t>Жас Ұлан” ұйымының </a:t>
                </a:r>
              </a:p>
              <a:p>
                <a:pPr algn="ctr"/>
                <a:r>
                  <a:rPr lang="kk-KZ" b="1" dirty="0" smtClean="0"/>
                  <a:t>Ұланбасының жұмысымен</a:t>
                </a:r>
              </a:p>
              <a:p>
                <a:pPr algn="ctr"/>
                <a:r>
                  <a:rPr lang="kk-KZ" b="1" dirty="0" smtClean="0"/>
                  <a:t> танысу</a:t>
                </a:r>
                <a:endParaRPr lang="ru-RU" b="1" dirty="0"/>
              </a:p>
            </p:txBody>
          </p: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2711" y="2889"/>
              <a:ext cx="1114" cy="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1"/>
              <a:endParaRPr lang="kk-KZ" sz="800"/>
            </a:p>
            <a:p>
              <a:pPr algn="ctr" latinLnBrk="1"/>
              <a:r>
                <a:rPr lang="kk-KZ"/>
                <a:t> </a:t>
              </a:r>
              <a:endParaRPr lang="kk-KZ" sz="1400"/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-3589760" y="4781876"/>
            <a:ext cx="8365366" cy="4406744"/>
            <a:chOff x="2711" y="2592"/>
            <a:chExt cx="2596" cy="1089"/>
          </a:xfrm>
        </p:grpSpPr>
        <p:grpSp>
          <p:nvGrpSpPr>
            <p:cNvPr id="28" name="Group 10"/>
            <p:cNvGrpSpPr>
              <a:grpSpLocks/>
            </p:cNvGrpSpPr>
            <p:nvPr/>
          </p:nvGrpSpPr>
          <p:grpSpPr bwMode="auto">
            <a:xfrm>
              <a:off x="4248" y="2592"/>
              <a:ext cx="1059" cy="1089"/>
              <a:chOff x="2628" y="2529"/>
              <a:chExt cx="1258" cy="1294"/>
            </a:xfrm>
          </p:grpSpPr>
          <p:sp>
            <p:nvSpPr>
              <p:cNvPr id="33" name="Oval 11"/>
              <p:cNvSpPr>
                <a:spLocks noChangeArrowheads="1"/>
              </p:cNvSpPr>
              <p:nvPr/>
            </p:nvSpPr>
            <p:spPr bwMode="auto">
              <a:xfrm>
                <a:off x="2674" y="2529"/>
                <a:ext cx="1212" cy="1212"/>
              </a:xfrm>
              <a:prstGeom prst="ellipse">
                <a:avLst/>
              </a:prstGeom>
              <a:gradFill rotWithShape="1">
                <a:gsLst>
                  <a:gs pos="0">
                    <a:srgbClr val="A78F01"/>
                  </a:gs>
                  <a:gs pos="100000">
                    <a:srgbClr val="CCCC00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12"/>
              <p:cNvSpPr>
                <a:spLocks noChangeArrowheads="1"/>
              </p:cNvSpPr>
              <p:nvPr/>
            </p:nvSpPr>
            <p:spPr bwMode="auto">
              <a:xfrm>
                <a:off x="2628" y="2611"/>
                <a:ext cx="1226" cy="1212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CC66">
                      <a:alpha val="2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kk-KZ" sz="2000" b="1" i="1" dirty="0" smtClean="0"/>
                  <a:t>Оқушыларды отанын, салт </a:t>
                </a:r>
              </a:p>
              <a:p>
                <a:pPr algn="ctr"/>
                <a:r>
                  <a:rPr lang="kk-KZ" sz="2000" b="1" i="1" dirty="0" smtClean="0"/>
                  <a:t>дәстүрін, </a:t>
                </a:r>
              </a:p>
              <a:p>
                <a:pPr algn="ctr"/>
                <a:r>
                  <a:rPr lang="kk-KZ" sz="2000" b="1" i="1" dirty="0" smtClean="0"/>
                  <a:t>тілі мен дінін сүйюге  </a:t>
                </a:r>
              </a:p>
              <a:p>
                <a:pPr algn="ctr"/>
                <a:r>
                  <a:rPr lang="kk-KZ" sz="2000" b="1" i="1" dirty="0" smtClean="0"/>
                  <a:t>тәрбиелеу</a:t>
                </a:r>
                <a:endParaRPr lang="ru-RU" sz="2000" b="1" i="1" dirty="0"/>
              </a:p>
            </p:txBody>
          </p:sp>
        </p:grp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2711" y="2889"/>
              <a:ext cx="1114" cy="1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1"/>
              <a:endParaRPr lang="kk-KZ" sz="800"/>
            </a:p>
            <a:p>
              <a:pPr algn="ctr" latinLnBrk="1"/>
              <a:r>
                <a:rPr lang="kk-KZ"/>
                <a:t> </a:t>
              </a:r>
              <a:endParaRPr lang="kk-KZ" sz="1400"/>
            </a:p>
          </p:txBody>
        </p:sp>
      </p:grpSp>
      <p:sp>
        <p:nvSpPr>
          <p:cNvPr id="41" name="WordArt 30"/>
          <p:cNvSpPr>
            <a:spLocks noChangeArrowheads="1" noChangeShapeType="1" noTextEdit="1"/>
          </p:cNvSpPr>
          <p:nvPr/>
        </p:nvSpPr>
        <p:spPr bwMode="auto">
          <a:xfrm rot="-1491592">
            <a:off x="134685" y="941293"/>
            <a:ext cx="3409495" cy="13922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Мақсаты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2" name="Freeform 8"/>
          <p:cNvSpPr>
            <a:spLocks/>
          </p:cNvSpPr>
          <p:nvPr/>
        </p:nvSpPr>
        <p:spPr bwMode="auto">
          <a:xfrm rot="10800000">
            <a:off x="1368165" y="2221948"/>
            <a:ext cx="1890713" cy="2185281"/>
          </a:xfrm>
          <a:custGeom>
            <a:avLst/>
            <a:gdLst>
              <a:gd name="T0" fmla="*/ 765003713 w 2676"/>
              <a:gd name="T1" fmla="*/ 1401608786 h 1633"/>
              <a:gd name="T2" fmla="*/ 2147483647 w 2676"/>
              <a:gd name="T3" fmla="*/ 778480880 h 1633"/>
              <a:gd name="T4" fmla="*/ 1247790191 w 2676"/>
              <a:gd name="T5" fmla="*/ 194834461 h 1633"/>
              <a:gd name="T6" fmla="*/ 1690639739 w 2676"/>
              <a:gd name="T7" fmla="*/ 39482370 h 1633"/>
              <a:gd name="T8" fmla="*/ 362089800 w 2676"/>
              <a:gd name="T9" fmla="*/ 0 h 1633"/>
              <a:gd name="T10" fmla="*/ 0 w 2676"/>
              <a:gd name="T11" fmla="*/ 778480880 h 1633"/>
              <a:gd name="T12" fmla="*/ 362089800 w 2676"/>
              <a:gd name="T13" fmla="*/ 584504366 h 1633"/>
              <a:gd name="T14" fmla="*/ 765003713 w 2676"/>
              <a:gd name="T15" fmla="*/ 1401608786 h 16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76"/>
              <a:gd name="T25" fmla="*/ 0 h 1633"/>
              <a:gd name="T26" fmla="*/ 2676 w 2676"/>
              <a:gd name="T27" fmla="*/ 1633 h 16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76" h="1633">
                <a:moveTo>
                  <a:pt x="862" y="1633"/>
                </a:moveTo>
                <a:lnTo>
                  <a:pt x="2676" y="907"/>
                </a:lnTo>
                <a:lnTo>
                  <a:pt x="1406" y="227"/>
                </a:lnTo>
                <a:lnTo>
                  <a:pt x="1905" y="46"/>
                </a:lnTo>
                <a:lnTo>
                  <a:pt x="408" y="0"/>
                </a:lnTo>
                <a:lnTo>
                  <a:pt x="0" y="907"/>
                </a:lnTo>
                <a:lnTo>
                  <a:pt x="408" y="681"/>
                </a:lnTo>
                <a:lnTo>
                  <a:pt x="862" y="1633"/>
                </a:lnTo>
                <a:close/>
              </a:path>
            </a:pathLst>
          </a:custGeom>
          <a:gradFill rotWithShape="1">
            <a:gsLst>
              <a:gs pos="0">
                <a:srgbClr val="4DBAFD"/>
              </a:gs>
              <a:gs pos="100000">
                <a:srgbClr val="245675">
                  <a:alpha val="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43" name="Freeform 8"/>
          <p:cNvSpPr>
            <a:spLocks/>
          </p:cNvSpPr>
          <p:nvPr/>
        </p:nvSpPr>
        <p:spPr bwMode="auto">
          <a:xfrm rot="10800000">
            <a:off x="1538287" y="2455864"/>
            <a:ext cx="1890713" cy="2185281"/>
          </a:xfrm>
          <a:custGeom>
            <a:avLst/>
            <a:gdLst>
              <a:gd name="T0" fmla="*/ 765003713 w 2676"/>
              <a:gd name="T1" fmla="*/ 1401608786 h 1633"/>
              <a:gd name="T2" fmla="*/ 2147483647 w 2676"/>
              <a:gd name="T3" fmla="*/ 778480880 h 1633"/>
              <a:gd name="T4" fmla="*/ 1247790191 w 2676"/>
              <a:gd name="T5" fmla="*/ 194834461 h 1633"/>
              <a:gd name="T6" fmla="*/ 1690639739 w 2676"/>
              <a:gd name="T7" fmla="*/ 39482370 h 1633"/>
              <a:gd name="T8" fmla="*/ 362089800 w 2676"/>
              <a:gd name="T9" fmla="*/ 0 h 1633"/>
              <a:gd name="T10" fmla="*/ 0 w 2676"/>
              <a:gd name="T11" fmla="*/ 778480880 h 1633"/>
              <a:gd name="T12" fmla="*/ 362089800 w 2676"/>
              <a:gd name="T13" fmla="*/ 584504366 h 1633"/>
              <a:gd name="T14" fmla="*/ 765003713 w 2676"/>
              <a:gd name="T15" fmla="*/ 1401608786 h 16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76"/>
              <a:gd name="T25" fmla="*/ 0 h 1633"/>
              <a:gd name="T26" fmla="*/ 2676 w 2676"/>
              <a:gd name="T27" fmla="*/ 1633 h 16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76" h="1633">
                <a:moveTo>
                  <a:pt x="862" y="1633"/>
                </a:moveTo>
                <a:lnTo>
                  <a:pt x="2676" y="907"/>
                </a:lnTo>
                <a:lnTo>
                  <a:pt x="1406" y="227"/>
                </a:lnTo>
                <a:lnTo>
                  <a:pt x="1905" y="46"/>
                </a:lnTo>
                <a:lnTo>
                  <a:pt x="408" y="0"/>
                </a:lnTo>
                <a:lnTo>
                  <a:pt x="0" y="907"/>
                </a:lnTo>
                <a:lnTo>
                  <a:pt x="408" y="681"/>
                </a:lnTo>
                <a:lnTo>
                  <a:pt x="862" y="1633"/>
                </a:lnTo>
                <a:close/>
              </a:path>
            </a:pathLst>
          </a:custGeom>
          <a:gradFill rotWithShape="1">
            <a:gsLst>
              <a:gs pos="0">
                <a:srgbClr val="4DBAFD"/>
              </a:gs>
              <a:gs pos="100000">
                <a:srgbClr val="245675">
                  <a:alpha val="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4642" y="744279"/>
            <a:ext cx="3888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Ұланның»  мақсаты: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1870" y="1190847"/>
            <a:ext cx="5486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өскелең жас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ұрпақтың бойында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патриоттық, білім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өзін-өзі жетілдіруге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құштарлық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беріктік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тарихына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Тәуелсіз Қазақстанның бүгіні мен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болашағына деген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жауапкершілікті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97172" y="3040912"/>
            <a:ext cx="3689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Ұланның»  міндеттері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8977" y="3530009"/>
            <a:ext cx="6251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Қазақстан халқының тілін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мәдениетін, тарихын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өскелең жас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ұрпақтың бойында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рухани-адамгершілік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әлеуетті қалыптастыру;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	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жасөспірімдердің азаматтық белсенділігі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саналылығын арттыру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  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	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танымдық жұмыстарды ынталандыру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жасөспірімдердің зияткерлік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шығармашылық және әлеуметтік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үшін қолайлы жағдай жасау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	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жауапкершілік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еңбексүйгіштікті қалыптастыруға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көшбасшылық және ұйымдастырушылық қабілеттерін дамытуға бағытталған баланың жеке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тұлғалық қасиеттерін дамыту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1507" y="7251404"/>
            <a:ext cx="61881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Мүшелерді ұйымға қабылдауды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Ұлан»  бастауыш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ұйымы жүргізеді.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Ұйымға көпшілікті қабылдау жылына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өткізіледі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бұдан өзге әр өңірдің атаулы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күндері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мамыр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Қазақстан халқының бірлігі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шілде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Ұлан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құрылған күні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желтоқсан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Тәуелсіздік күні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“Жас қыран” ұйымына қабылдау рәсімінен үзінді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7" name="Picture 3" descr="C:\Users\a1\Desktop\тәуелсіздік күні\20171215_1134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250" y="-8496300"/>
            <a:ext cx="2038350" cy="29489400"/>
          </a:xfrm>
          <a:prstGeom prst="rect">
            <a:avLst/>
          </a:prstGeom>
          <a:noFill/>
        </p:spPr>
      </p:pic>
      <p:pic>
        <p:nvPicPr>
          <p:cNvPr id="1029" name="Picture 5" descr="C:\Users\a1\Desktop\тәуелсіздік күні\20171215_115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100" y="4495800"/>
            <a:ext cx="3390900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a1\Desktop\тәуелсіздік күні\20171215_115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2000250"/>
            <a:ext cx="3143250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a1\Desktop\тәуелсіздік күні\20171215_113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" y="6877050"/>
            <a:ext cx="3295650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5529" y="658414"/>
            <a:ext cx="4286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“Жас Ұлан және Жас қыран” балалар мен жасөспірімдер ұйымының </a:t>
            </a:r>
          </a:p>
          <a:p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Ұланбасын сайлау сәтінен</a:t>
            </a:r>
          </a:p>
          <a:p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0" y="394024"/>
            <a:ext cx="1428278" cy="84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a1\Desktop\тәуелсіздік күні\сайлау президент\20180130_111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90750"/>
            <a:ext cx="39116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1\Desktop\тәуелсіздік күні\сайлау президент\20180130_112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467600"/>
            <a:ext cx="3403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a1\Desktop\тәуелсіздік күні\сайлау президент\20180130_1115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7200" y="478155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78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6857999" cy="990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587426" y="354871"/>
            <a:ext cx="40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“Жас Ұландықтар” жиыны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9148" y="327347"/>
            <a:ext cx="1428278" cy="84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a1\Desktop\тәуелсіздік күні\адал ұрпақ жасұлан фото\20180406_122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1676400"/>
            <a:ext cx="3594100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1\Desktop\тәуелсіздік күні\адал ұрпақ жасұлан фото\20180406_122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953000"/>
            <a:ext cx="360045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86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157" y="347743"/>
            <a:ext cx="1428278" cy="84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158544" y="5962132"/>
            <a:ext cx="368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618"/>
          <a:stretch/>
        </p:blipFill>
        <p:spPr>
          <a:xfrm>
            <a:off x="2517354" y="4210679"/>
            <a:ext cx="2326599" cy="2400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002" r="2298"/>
          <a:stretch/>
        </p:blipFill>
        <p:spPr>
          <a:xfrm>
            <a:off x="1016782" y="1323264"/>
            <a:ext cx="5326868" cy="278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8" t="19298" r="16092"/>
          <a:stretch/>
        </p:blipFill>
        <p:spPr>
          <a:xfrm>
            <a:off x="1058296" y="6821618"/>
            <a:ext cx="4403084" cy="271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981200" y="0"/>
            <a:ext cx="6462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Ұстаздар мерекесі күнінен </a:t>
            </a:r>
          </a:p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“Ұстаздан —ұлағат”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2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7" t="13780" r="8505" b="25837"/>
          <a:stretch/>
        </p:blipFill>
        <p:spPr>
          <a:xfrm>
            <a:off x="2758963" y="2066900"/>
            <a:ext cx="4099037" cy="220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93" t="7956" r="18621" b="8059"/>
          <a:stretch/>
        </p:blipFill>
        <p:spPr>
          <a:xfrm>
            <a:off x="4390042" y="6190243"/>
            <a:ext cx="2144108" cy="283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60" t="9796" r="29195" b="22465"/>
          <a:stretch/>
        </p:blipFill>
        <p:spPr>
          <a:xfrm>
            <a:off x="0" y="2412431"/>
            <a:ext cx="2664373" cy="283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98" y="238149"/>
            <a:ext cx="1428278" cy="84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62150" y="361950"/>
            <a:ext cx="45884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«Болашаққа бағдар: Рухани жаңғыру» </a:t>
            </a:r>
          </a:p>
          <a:p>
            <a:pPr algn="ctr"/>
            <a:r>
              <a:rPr lang="kk-K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 аясында</a:t>
            </a:r>
          </a:p>
          <a:p>
            <a:pPr algn="ctr"/>
            <a:r>
              <a:rPr lang="kk-K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«Қазақтың композиторларының әндері» тақырыбында</a:t>
            </a:r>
          </a:p>
          <a:p>
            <a:pPr algn="ctr"/>
            <a:r>
              <a:rPr lang="kk-K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өткізілген мерекелік іс-шара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7"/>
          <a:stretch/>
        </p:blipFill>
        <p:spPr>
          <a:xfrm>
            <a:off x="683171" y="6581698"/>
            <a:ext cx="3405351" cy="268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000" t="18611" r="20000"/>
          <a:stretch/>
        </p:blipFill>
        <p:spPr>
          <a:xfrm>
            <a:off x="2694590" y="4228490"/>
            <a:ext cx="2270232" cy="256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086668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376</Words>
  <Application>Microsoft Office PowerPoint</Application>
  <PresentationFormat>Лист A4 (210x297 мм)</PresentationFormat>
  <Paragraphs>96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“Жас қыран” ұйымына қабылдау рәсімінен үзінді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</dc:creator>
  <cp:lastModifiedBy>Пользователь Windows</cp:lastModifiedBy>
  <cp:revision>29</cp:revision>
  <dcterms:created xsi:type="dcterms:W3CDTF">2017-12-15T08:52:44Z</dcterms:created>
  <dcterms:modified xsi:type="dcterms:W3CDTF">2018-04-11T01:05:38Z</dcterms:modified>
</cp:coreProperties>
</file>