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3" r:id="rId5"/>
    <p:sldId id="261" r:id="rId6"/>
    <p:sldId id="262" r:id="rId7"/>
    <p:sldId id="264" r:id="rId8"/>
    <p:sldId id="268" r:id="rId9"/>
    <p:sldId id="266" r:id="rId10"/>
    <p:sldId id="269" r:id="rId11"/>
    <p:sldId id="265" r:id="rId12"/>
    <p:sldId id="267" r:id="rId13"/>
    <p:sldId id="257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863A-841B-4F26-93DF-C762E0A5F2BD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9E849A2-853E-4C12-84D7-51F0EFCC4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66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863A-841B-4F26-93DF-C762E0A5F2BD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9E849A2-853E-4C12-84D7-51F0EFCC4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95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863A-841B-4F26-93DF-C762E0A5F2BD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9E849A2-853E-4C12-84D7-51F0EFCC488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6763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863A-841B-4F26-93DF-C762E0A5F2BD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E849A2-853E-4C12-84D7-51F0EFCC4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9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863A-841B-4F26-93DF-C762E0A5F2BD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E849A2-853E-4C12-84D7-51F0EFCC488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671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863A-841B-4F26-93DF-C762E0A5F2BD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E849A2-853E-4C12-84D7-51F0EFCC4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81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863A-841B-4F26-93DF-C762E0A5F2BD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49A2-853E-4C12-84D7-51F0EFCC4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9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863A-841B-4F26-93DF-C762E0A5F2BD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49A2-853E-4C12-84D7-51F0EFCC4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32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863A-841B-4F26-93DF-C762E0A5F2BD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49A2-853E-4C12-84D7-51F0EFCC4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3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863A-841B-4F26-93DF-C762E0A5F2BD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9E849A2-853E-4C12-84D7-51F0EFCC4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0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863A-841B-4F26-93DF-C762E0A5F2BD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9E849A2-853E-4C12-84D7-51F0EFCC4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51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863A-841B-4F26-93DF-C762E0A5F2BD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9E849A2-853E-4C12-84D7-51F0EFCC4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06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863A-841B-4F26-93DF-C762E0A5F2BD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49A2-853E-4C12-84D7-51F0EFCC4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6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863A-841B-4F26-93DF-C762E0A5F2BD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49A2-853E-4C12-84D7-51F0EFCC4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42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863A-841B-4F26-93DF-C762E0A5F2BD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49A2-853E-4C12-84D7-51F0EFCC4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92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863A-841B-4F26-93DF-C762E0A5F2BD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E849A2-853E-4C12-84D7-51F0EFCC4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38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9863A-841B-4F26-93DF-C762E0A5F2BD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9E849A2-853E-4C12-84D7-51F0EFCC4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4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57201"/>
            <a:ext cx="9144000" cy="660399"/>
          </a:xfrm>
        </p:spPr>
        <p:txBody>
          <a:bodyPr>
            <a:norm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Жайы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 пен Ертіс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39900" y="1511300"/>
            <a:ext cx="8928100" cy="4445000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Қазақстанның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өзендері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ондағы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байлығы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түсініктерін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картасымен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жасай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білуге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өзіндік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пікір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қабілеттін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Ой-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өрісін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дамыту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икемділігін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Туған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елінің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табиғатын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сүюге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5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806" y="347885"/>
            <a:ext cx="3035300" cy="197485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6167" y="2389410"/>
            <a:ext cx="3956050" cy="2095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105" y="420910"/>
            <a:ext cx="3512741" cy="19018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7933" t="41174" b="7262"/>
          <a:stretch/>
        </p:blipFill>
        <p:spPr>
          <a:xfrm>
            <a:off x="2000646" y="347885"/>
            <a:ext cx="3047207" cy="1974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867" y="2316385"/>
            <a:ext cx="4051300" cy="2095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6900" y="4557935"/>
            <a:ext cx="4155678" cy="2108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3300" y="2329085"/>
            <a:ext cx="2857103" cy="4203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867" y="4484910"/>
            <a:ext cx="3790950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7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532275" cy="645890"/>
          </a:xfrm>
        </p:spPr>
        <p:txBody>
          <a:bodyPr>
            <a:normAutofit fontScale="90000"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Сематикалық карта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3793300"/>
              </p:ext>
            </p:extLst>
          </p:nvPr>
        </p:nvGraphicFramePr>
        <p:xfrm>
          <a:off x="2589213" y="2133600"/>
          <a:ext cx="8915400" cy="2933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850"/>
                <a:gridCol w="2228850"/>
                <a:gridCol w="2228850"/>
                <a:gridCol w="2228850"/>
              </a:tblGrid>
              <a:tr h="1358993">
                <a:tc>
                  <a:txBody>
                    <a:bodyPr/>
                    <a:lstStyle/>
                    <a:p>
                      <a:r>
                        <a:rPr lang="kk-KZ" dirty="0" smtClean="0"/>
                        <a:t>Қай</a:t>
                      </a:r>
                      <a:r>
                        <a:rPr lang="kk-KZ" baseline="0" dirty="0" smtClean="0"/>
                        <a:t> жерден ,қай облыста 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Қай жерден басталады 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Қай қалаларды басып өтеді 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Қайда құяды ?</a:t>
                      </a:r>
                      <a:endParaRPr lang="en-US" dirty="0"/>
                    </a:p>
                  </a:txBody>
                  <a:tcPr/>
                </a:tc>
              </a:tr>
              <a:tr h="787353">
                <a:tc>
                  <a:txBody>
                    <a:bodyPr/>
                    <a:lstStyle/>
                    <a:p>
                      <a:r>
                        <a:rPr lang="kk-KZ" dirty="0" smtClean="0"/>
                        <a:t>Ертіс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87353">
                <a:tc>
                  <a:txBody>
                    <a:bodyPr/>
                    <a:lstStyle/>
                    <a:p>
                      <a:r>
                        <a:rPr lang="kk-KZ" dirty="0" smtClean="0"/>
                        <a:t>Жайық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18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2000" y="457201"/>
            <a:ext cx="5854700" cy="5753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444" y="457201"/>
            <a:ext cx="4052556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6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19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4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Жаңа сабақ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600"/>
            <a:ext cx="4979988" cy="825500"/>
          </a:xfrm>
        </p:spPr>
        <p:txBody>
          <a:bodyPr>
            <a:noAutofit/>
          </a:bodyPr>
          <a:lstStyle/>
          <a:p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Ескен Елубай     Жайық пен Ертіс 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12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52401"/>
            <a:ext cx="10312400" cy="63826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799" y="279400"/>
            <a:ext cx="5816601" cy="1549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798" y="1421234"/>
            <a:ext cx="6578601" cy="415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8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4544475" cy="640445"/>
          </a:xfrm>
        </p:spPr>
        <p:txBody>
          <a:bodyPr>
            <a:normAutofit fontScale="90000"/>
          </a:bodyPr>
          <a:lstStyle/>
          <a:p>
            <a:r>
              <a:rPr lang="ru-RU" sz="4000" dirty="0" err="1" smtClean="0">
                <a:solidFill>
                  <a:srgbClr val="FF0000"/>
                </a:solidFill>
              </a:rPr>
              <a:t>Ескен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r>
              <a:rPr lang="ru-RU" sz="4000" dirty="0" err="1" smtClean="0">
                <a:solidFill>
                  <a:srgbClr val="FF0000"/>
                </a:solidFill>
              </a:rPr>
              <a:t>Елубай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264555"/>
            <a:ext cx="5372100" cy="49085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57900" y="469900"/>
            <a:ext cx="5969000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Ескен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Елубаев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1942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Жамбыл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Қордай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ауданындағы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Отар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стансасында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1958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Отар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стансасындағы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№29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теміржол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бітірген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ҚазМУдің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филология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1966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тамамдаған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1966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газетінде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Балауса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баспаларында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Балдырған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редакторының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орынбасары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істеген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044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9212" y="2260600"/>
            <a:ext cx="8915400" cy="4279900"/>
          </a:xfrm>
          <a:prstGeom prst="rect">
            <a:avLst/>
          </a:prstGeom>
        </p:spPr>
      </p:pic>
      <p:sp>
        <p:nvSpPr>
          <p:cNvPr id="7" name="Блок-схема: перфолента 6"/>
          <p:cNvSpPr/>
          <p:nvPr/>
        </p:nvSpPr>
        <p:spPr>
          <a:xfrm>
            <a:off x="2589212" y="355600"/>
            <a:ext cx="8915400" cy="16891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5400" dirty="0" smtClean="0"/>
              <a:t>Дәптермен жұмыс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8369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1400" y="624110"/>
            <a:ext cx="9193212" cy="722090"/>
          </a:xfrm>
        </p:spPr>
        <p:txBody>
          <a:bodyPr/>
          <a:lstStyle/>
          <a:p>
            <a:r>
              <a:rPr lang="kk-KZ" dirty="0" smtClean="0"/>
              <a:t>                    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Сөздік жұмыс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435100"/>
            <a:ext cx="8915400" cy="447612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Ендік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-карта бетінде тік түсірілген өзара тең түзу сызықтар </a:t>
            </a:r>
          </a:p>
          <a:p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Бойлық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карта бетінде көлденең түсірілген өзара тең түзу сызықтар.Осы сызықтардың қиылысуынан градус торы пайда болады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Тылсым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–ж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ұмбақ,ешкім білмейтін </a:t>
            </a:r>
            <a:r>
              <a:rPr lang="ru-RU" sz="3200" dirty="0" smtClean="0"/>
              <a:t>.</a:t>
            </a:r>
            <a:r>
              <a:rPr lang="kk-KZ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6902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500" y="292100"/>
            <a:ext cx="6489700" cy="520700"/>
          </a:xfrm>
        </p:spPr>
        <p:txBody>
          <a:bodyPr>
            <a:normAutofit fontScale="90000"/>
          </a:bodyPr>
          <a:lstStyle/>
          <a:p>
            <a:r>
              <a:rPr lang="kk-KZ" dirty="0" smtClean="0"/>
              <a:t>        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Жайық    пен   Ертіс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1" y="1130300"/>
            <a:ext cx="5016500" cy="4781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1" y="1130300"/>
            <a:ext cx="5232399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8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600" y="165100"/>
            <a:ext cx="4597400" cy="62478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9400" y="165100"/>
            <a:ext cx="73152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Орал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тауынан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басталып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солтүстіктен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оңтүстікке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кесіп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өтіп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Каспий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теңізіне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құяды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Жайықтың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ұзындығы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2428 км, республика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жеріндегі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ұзындығы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1082 км.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Өзеннің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жағалауында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саздан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түзілген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жарқабақтар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кездеседі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құяр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тармаққа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бөлінеді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суымен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қоректеніп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көктемде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тасиды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шығыны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м³/сек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тұсында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80%-ы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көктем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айларына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тасыған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деңгейі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ағысында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9-10 м-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көтеріледі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салалары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Самара,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Ор. Ал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Өлеңті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Бұлдырты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Қалдығайты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Ойыл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Сағыз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аталатын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салалары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Жайыққа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жетпей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құмға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сіңіп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тартылып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өзенінен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ондаған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суару-суландыру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жүйелері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(Нарын,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Бақсай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Приморск,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жабдықталған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өзенінен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мұнай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шілігі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құбыры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тартылған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кеме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жүзуге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қолайлы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Өзеннен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бекіре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шоқыр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майшабақ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көксерке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каспий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қаракөзі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сазан,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ауланады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Каспий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теңізі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алабына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Ембі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жатады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Бірақ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болмаса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теңізге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жетпей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құмға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сіңіп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тартылып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18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89342" y="685800"/>
            <a:ext cx="3762958" cy="5892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52500" y="914399"/>
            <a:ext cx="733684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Ертіс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Солтүстік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Мұзды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мұхит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алабының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өзені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ұзындығы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4248 км, тек 1700 км-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жуық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бөлігі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ағып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өтеді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Қытайдан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Ертіс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басталып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Қазақстанда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Ертіс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аталып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Жайсан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көліне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келіп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құяды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Көлден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ағып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шыққанда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өзен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Ертіс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Ертіс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аталады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Ресей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аумағындағы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Обь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өзеніне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барып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құяды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Ертіс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алғашқыда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белесті-төбелі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жазықпен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ағып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Алтайдың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Нарын,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Қалба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жоталары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т.б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сілемдерінің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аралығындағы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тар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шатқалдармен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Өскемен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қаласына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ағады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Оған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Семей мен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Өскемен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қаласының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аралығында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салалар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келіп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құяды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Бұлардың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ішіндегі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мол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ірісі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Бұқтырма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өзені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Ертіс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өзенінің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бойында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Бұқтырма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сағасынан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төменіректе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Бұқтырма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СЭС-і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салынған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Ертіс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шатқалында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орасан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бөгет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биіктігі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96 м)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салудың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нәтижесінде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ағыс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бойымен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ұзындығы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600 км-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созылған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бөгені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Бұқтырма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бөгенін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көлеміне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Үлкен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Ертіс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теңізі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атауға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Бұқтырма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бөгенінен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аралығындағы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тар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шатқалда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Ертіс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өзенінде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екінші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бөген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Кіші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Ертіс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жасалған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10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87</TotalTime>
  <Words>566</Words>
  <Application>Microsoft Office PowerPoint</Application>
  <PresentationFormat>Широкоэкранный</PresentationFormat>
  <Paragraphs>34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Times New Roman</vt:lpstr>
      <vt:lpstr>Wingdings 3</vt:lpstr>
      <vt:lpstr>Легкий дым</vt:lpstr>
      <vt:lpstr>Сабақтың тақырыбы: Жайық пен Ертіс  </vt:lpstr>
      <vt:lpstr>   III  Жаңа сабақ </vt:lpstr>
      <vt:lpstr>Презентация PowerPoint</vt:lpstr>
      <vt:lpstr>Ескен Елубай </vt:lpstr>
      <vt:lpstr>Презентация PowerPoint</vt:lpstr>
      <vt:lpstr>                     Сөздік жұмыс </vt:lpstr>
      <vt:lpstr>         Жайық    пен   Ертіс </vt:lpstr>
      <vt:lpstr>Презентация PowerPoint</vt:lpstr>
      <vt:lpstr>Презентация PowerPoint</vt:lpstr>
      <vt:lpstr>Презентация PowerPoint</vt:lpstr>
      <vt:lpstr>                  Сематикалық карта </vt:lpstr>
      <vt:lpstr>Презентация PowerPoint</vt:lpstr>
      <vt:lpstr>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Сабақтың тақырыбы: Жайық пен Ертіс</dc:title>
  <dc:creator>3</dc:creator>
  <cp:lastModifiedBy>3</cp:lastModifiedBy>
  <cp:revision>25</cp:revision>
  <dcterms:created xsi:type="dcterms:W3CDTF">2016-02-02T10:22:29Z</dcterms:created>
  <dcterms:modified xsi:type="dcterms:W3CDTF">2016-02-05T16:23:12Z</dcterms:modified>
</cp:coreProperties>
</file>