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3" r:id="rId2"/>
    <p:sldId id="261" r:id="rId3"/>
    <p:sldId id="256" r:id="rId4"/>
    <p:sldId id="262" r:id="rId5"/>
    <p:sldId id="260" r:id="rId6"/>
    <p:sldId id="259" r:id="rId7"/>
    <p:sldId id="257" r:id="rId8"/>
    <p:sldId id="267" r:id="rId9"/>
    <p:sldId id="272" r:id="rId10"/>
    <p:sldId id="270" r:id="rId11"/>
    <p:sldId id="258" r:id="rId12"/>
    <p:sldId id="268" r:id="rId13"/>
    <p:sldId id="269" r:id="rId14"/>
    <p:sldId id="264" r:id="rId15"/>
    <p:sldId id="271" r:id="rId16"/>
    <p:sldId id="265" r:id="rId17"/>
    <p:sldId id="263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A06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20" autoAdjust="0"/>
    <p:restoredTop sz="94660"/>
  </p:normalViewPr>
  <p:slideViewPr>
    <p:cSldViewPr>
      <p:cViewPr varScale="1">
        <p:scale>
          <a:sx n="81" d="100"/>
          <a:sy n="81" d="100"/>
        </p:scale>
        <p:origin x="105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gif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gif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rozda4a.ucoz.ru/publ/kartinki/mercajushhie_kartinki/35-1-0-170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player.myshared.ru/17/1158023/data/images/img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Documents and Settings\Администратор\Рабочий стол\Гип анимаций\Гиф анимация\b0353d60755a0edb2f2d09aa0328339b-web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85" y="49427"/>
            <a:ext cx="3435557" cy="37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Documents and Settings\Администратор\Рабочий стол\Гип анимаций\Гиф анимация\b0353d60755a0edb2f2d09aa0328339b-web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32041" y="1581468"/>
            <a:ext cx="3435557" cy="37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Documents and Settings\Администратор\Рабочий стол\Гип анимаций\Гиф анимация\b0353d60755a0edb2f2d09aa0328339b-web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47727" y="4755413"/>
            <a:ext cx="3435557" cy="37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Documents and Settings\Администратор\Рабочий стол\Гип анимаций\Гиф анимация\b0353d60755a0edb2f2d09aa0328339b-web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9427"/>
            <a:ext cx="3435557" cy="37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Documents and Settings\Администратор\Рабочий стол\Гип анимаций\Гиф анимация\b0353d60755a0edb2f2d09aa0328339b-web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6089"/>
            <a:ext cx="3435557" cy="37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Documents and Settings\Администратор\Рабочий стол\Гип анимаций\Гиф анимация\b0353d60755a0edb2f2d09aa0328339b-web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86" y="6486525"/>
            <a:ext cx="3435557" cy="37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Documents and Settings\Администратор\Рабочий стол\Гип анимаций\Гиф анимация\b0353d60755a0edb2f2d09aa0328339b-web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293" y="6486525"/>
            <a:ext cx="3435557" cy="37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Documents and Settings\Администратор\Рабочий стол\Гип анимаций\Гиф анимация\b0353d60755a0edb2f2d09aa0328339b-web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6486526"/>
            <a:ext cx="3435557" cy="37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Documents and Settings\Администратор\Рабочий стол\Гип анимаций\Гиф анимация\b0353d60755a0edb2f2d09aa0328339b-web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305123" y="4755414"/>
            <a:ext cx="3435557" cy="37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Documents and Settings\Администратор\Рабочий стол\Гип анимаций\Гиф анимация\b0353d60755a0edb2f2d09aa0328339b-web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289507" y="1529355"/>
            <a:ext cx="3435557" cy="37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F:\Қызыоордадан әкелген\картинки и шаблоны\Анимашки\Анимашки\star048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074" y="1556792"/>
            <a:ext cx="1440160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F:\Қызыоордадан әкелген\картинки и шаблоны\Анимашки\Анимашки\star048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964" y="4704467"/>
            <a:ext cx="1440160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F:\Қызыоордадан әкелген\картинки и шаблоны\Анимашки\Анимашки\star048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63" y="451305"/>
            <a:ext cx="1440160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F:\Қызыоордадан әкелген\картинки и шаблоны\Анимашки\Анимашки\star048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44" y="4941150"/>
            <a:ext cx="1440160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F:\Қызыоордадан әкелген\картинки и шаблоны\Анимашки\Анимашки\star048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54477"/>
            <a:ext cx="1440160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F:\Қызыоордадан әкелген\картинки и шаблоны\Анимашки\Анимашки\star048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672" y="501737"/>
            <a:ext cx="1440160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F:\Қызыоордадан әкелген\картинки и шаблоны\Анимашки\Анимашки\star048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94" y="725767"/>
            <a:ext cx="1440160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F:\Қызыоордадан әкелген\картинки и шаблоны\Анимашки\Анимашки\star048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288" y="5045023"/>
            <a:ext cx="1440160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F:\Қызыоордадан әкелген\картинки и шаблоны\Анимашки\Анимашки\star048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205" y="5011463"/>
            <a:ext cx="1440160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F:\Қызыоордадан әкелген\картинки и шаблоны\Анимашки\Анимашки\star048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272" y="2573340"/>
            <a:ext cx="1440160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Қызыоордадан әкелген\картинки и шаблоны\Анимашки\Анимашки\star048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763" y="3130629"/>
            <a:ext cx="1440160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Блок-схема: документ 13"/>
          <p:cNvSpPr/>
          <p:nvPr/>
        </p:nvSpPr>
        <p:spPr>
          <a:xfrm>
            <a:off x="1209700" y="1961466"/>
            <a:ext cx="6767515" cy="2643619"/>
          </a:xfrm>
          <a:prstGeom prst="flowChartDocumen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7588" y="2186050"/>
            <a:ext cx="6514964" cy="196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960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0">
        <p14:rippl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548680"/>
            <a:ext cx="4182592" cy="30243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547117"/>
            <a:ext cx="3917982" cy="30258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3848" y="3928263"/>
            <a:ext cx="4176464" cy="2736304"/>
          </a:xfrm>
          <a:prstGeom prst="rect">
            <a:avLst/>
          </a:prstGeom>
        </p:spPr>
      </p:pic>
      <p:pic>
        <p:nvPicPr>
          <p:cNvPr id="2050" name="Picture 2" descr="http://mirgif.com/cvety/cvety152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98499"/>
            <a:ext cx="2592288" cy="247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6280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ytimg.com/vi/kWkVIVqPzmg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230036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9394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484784"/>
            <a:ext cx="3816424" cy="51033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2420888"/>
            <a:ext cx="4608512" cy="381912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835696" y="548680"/>
            <a:ext cx="69557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Н.Ә. Назарбаев пен С.А. Назарбаева</a:t>
            </a:r>
          </a:p>
        </p:txBody>
      </p:sp>
    </p:spTree>
    <p:extLst>
      <p:ext uri="{BB962C8B-B14F-4D97-AF65-F5344CB8AC3E}">
        <p14:creationId xmlns:p14="http://schemas.microsoft.com/office/powerpoint/2010/main" val="3298743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4608512" cy="29799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56" y="3356991"/>
            <a:ext cx="4824536" cy="32188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056" y="188640"/>
            <a:ext cx="3744416" cy="2979939"/>
          </a:xfrm>
          <a:prstGeom prst="rect">
            <a:avLst/>
          </a:prstGeom>
        </p:spPr>
      </p:pic>
      <p:pic>
        <p:nvPicPr>
          <p:cNvPr id="1026" name="Picture 2" descr="http://povarioshkin.moy.su/_ph/2/2/86906097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10" y="3671847"/>
            <a:ext cx="3132860" cy="2938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7206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Администратор\Мои документы\Мои рисунки\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747" y="332655"/>
            <a:ext cx="5327650" cy="392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89678" y="4581128"/>
            <a:ext cx="8280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С.А. Назарбаева  </a:t>
            </a:r>
            <a:r>
              <a:rPr lang="ru-RU" sz="3600" dirty="0" err="1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жұбайы</a:t>
            </a:r>
            <a:endParaRPr lang="ru-RU" sz="3600" dirty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Н.Ә. </a:t>
            </a:r>
            <a:r>
              <a:rPr lang="ru-RU" sz="3600" dirty="0" err="1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Назарбаевпен</a:t>
            </a:r>
            <a:r>
              <a:rPr lang="ru-RU" sz="3600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жазғы</a:t>
            </a:r>
            <a:r>
              <a:rPr lang="ru-RU" sz="3600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саябақта</a:t>
            </a:r>
            <a:endParaRPr lang="ru-RU" sz="3600" dirty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067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60648"/>
            <a:ext cx="4320480" cy="37444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3717032"/>
            <a:ext cx="4242317" cy="282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679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Администратор\Мои документы\Мои рисунки\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500063"/>
            <a:ext cx="621347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5240477"/>
            <a:ext cx="77048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Н.Ә. Назарбаев пен С.А. Назарбаева</a:t>
            </a:r>
          </a:p>
          <a:p>
            <a:pPr algn="ctr"/>
            <a:r>
              <a:rPr lang="ru-RU" sz="2800" dirty="0" err="1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сайлау</a:t>
            </a:r>
            <a:r>
              <a:rPr lang="ru-RU" sz="2800" dirty="0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үстінде</a:t>
            </a:r>
            <a:endParaRPr lang="ru-RU" sz="2800" dirty="0">
              <a:ln>
                <a:solidFill>
                  <a:schemeClr val="tx2"/>
                </a:solidFill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776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http://cvetys.narod.ru/bleskfon/cveti-3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5819775"/>
            <a:ext cx="30099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http://cvetys.narod.ru/bleskfon/cveti-3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5770418"/>
            <a:ext cx="30099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http://cvetys.narod.ru/bleskfon/cveti-3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708" y="5770418"/>
            <a:ext cx="30099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Documents and Settings\Администратор\Мои документы\Мои рисунки\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64391" y="980728"/>
            <a:ext cx="4572000" cy="3690937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39552" y="548680"/>
            <a:ext cx="4572000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Күллі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әлемнің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данасы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Барша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жұрттың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анасы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Сара Назарбаева,</a:t>
            </a:r>
          </a:p>
          <a:p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Бүкіл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бала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панасы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Өзін-өзі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тануды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Сызу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менен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жазуды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Терең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білім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алуды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Балаларға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өнеге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Өсиетте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беруге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Еңбегімді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етуге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Мақсатыма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жетуге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Өзін-өзі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танудың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Орны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маған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ерекше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25410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Documents and Settings\Администратор\Мои документы\Мои рисунки\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528" y="419817"/>
            <a:ext cx="4383087" cy="600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D:\ж и ж\тиіспе\рамки\раз рамки\Цветы\19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793" y="146569"/>
            <a:ext cx="4646016" cy="6281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204052" y="673340"/>
            <a:ext cx="27860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3200" b="1" i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Сара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3200" b="1" i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Алпысқызы </a:t>
            </a:r>
            <a:endParaRPr lang="kk-KZ" sz="3200" b="1" i="1" dirty="0" smtClean="0">
              <a:ln w="17780" cmpd="sng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3200" b="1" i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3200" b="1" i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Назарбаева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203688" y="4963323"/>
            <a:ext cx="198002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48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75 жас</a:t>
            </a:r>
            <a:endParaRPr lang="ru-RU" sz="4800" b="1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 descr="http://litsait.ru/upload/comments/5f25dfafc82b11f7a3ef637a880246fc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81128"/>
            <a:ext cx="2440793" cy="2176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http://litsait.ru/upload/comments/5f25dfafc82b11f7a3ef637a880246fc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615" y="174069"/>
            <a:ext cx="2180439" cy="1944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4925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s.myshared.ru/1202466/slide_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534118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5782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113" y="908720"/>
            <a:ext cx="5822950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88840"/>
            <a:ext cx="8640960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://gif-kartinki.ru/cvety2/cvety_77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63869">
            <a:off x="-175252" y="431588"/>
            <a:ext cx="2619375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gif-kartinki.ru/cvety2/cvety_77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79605">
            <a:off x="6512905" y="4850931"/>
            <a:ext cx="2619375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://gif-kartinki.ru/cvety2/cvety_77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918050">
            <a:off x="-175251" y="4702008"/>
            <a:ext cx="2619375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http://gif-kartinki.ru/cvety2/cvety_77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83283">
            <a:off x="6443558" y="192676"/>
            <a:ext cx="2619375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7286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api.ning.com/files/ygZjfdjvheUA63G088Rcw-Lc0wC87PyfV16HOsftnUeaZyl5rjg9YH4kUjhK7kMP4q92IoeXKAODQJDRgyi-tud79RWbM*5n/3546dfac4f4c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518346" cy="6267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http://newsoftek.at.ua/c/RAMKI/ramka-75.gif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35151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6242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images.myshared.ru/1158764/slide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14300"/>
            <a:ext cx="8836091" cy="6627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0045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4f3a3b387a6b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908050"/>
            <a:ext cx="2519363" cy="244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MC900233965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2406650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67544" y="3922861"/>
            <a:ext cx="8028756" cy="2554545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Білім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беру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саласындағы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бүкіләлемдік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өзгерістер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аясында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адами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қасиеттерді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жүзеге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асыру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идеясын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елімізде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тұңғыш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рет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Бөбек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қорының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президенті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Еліміздің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Бірінші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Ханымы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Сара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Алпысқызы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Назарбаева «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Өзін-өзі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тану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рухани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адамгершілік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білім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жобасын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ұсынды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 «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Өзін-өзі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тану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эксперименттік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жобасы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Қазақстанда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2001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жылдан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бері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жүргізіліп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келді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 «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Өзін-өзі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тану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рухани-адамгершілік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білім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жобасының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білім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мекемелерінде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пән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ретінде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жүргізілуі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баға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жетпес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құнды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дүние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10" name="Group 26"/>
          <p:cNvGrpSpPr>
            <a:grpSpLocks/>
          </p:cNvGrpSpPr>
          <p:nvPr/>
        </p:nvGrpSpPr>
        <p:grpSpPr bwMode="auto">
          <a:xfrm>
            <a:off x="0" y="0"/>
            <a:ext cx="9144000" cy="6900863"/>
            <a:chOff x="0" y="-17"/>
            <a:chExt cx="5783" cy="4342"/>
          </a:xfrm>
        </p:grpSpPr>
        <p:grpSp>
          <p:nvGrpSpPr>
            <p:cNvPr id="11" name="Group 27"/>
            <p:cNvGrpSpPr>
              <a:grpSpLocks/>
            </p:cNvGrpSpPr>
            <p:nvPr/>
          </p:nvGrpSpPr>
          <p:grpSpPr bwMode="auto">
            <a:xfrm>
              <a:off x="0" y="-17"/>
              <a:ext cx="5783" cy="4337"/>
              <a:chOff x="0" y="-17"/>
              <a:chExt cx="5783" cy="4337"/>
            </a:xfrm>
          </p:grpSpPr>
          <p:pic>
            <p:nvPicPr>
              <p:cNvPr id="13" name="Picture 28" descr="пгшлпгш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-2109" y="2138"/>
                <a:ext cx="4291" cy="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29" descr="пгшлпгш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" y="-17"/>
                <a:ext cx="5760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30" descr="пгшлпгш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3601" y="2138"/>
                <a:ext cx="4291" cy="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2" name="Picture 31" descr="пгшлпгш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5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50" name="Picture 2" descr="http://content-21.foto.my.mail.ru/mail/natalij-rod/3d-galleru.ru/s-81169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42067">
            <a:off x="729128" y="2117147"/>
            <a:ext cx="1532818" cy="154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content-21.foto.my.mail.ru/mail/natalij-rod/3d-galleru.ru/s-81169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200" y="620688"/>
            <a:ext cx="2709506" cy="273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6967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124744"/>
            <a:ext cx="7848872" cy="518457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39552" y="116632"/>
            <a:ext cx="791902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4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С.А. Назарбаева отбасымен</a:t>
            </a:r>
            <a:endParaRPr lang="ru-RU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342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88640"/>
            <a:ext cx="4320480" cy="339576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960" y="3584406"/>
            <a:ext cx="4493141" cy="314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915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153</TotalTime>
  <Words>148</Words>
  <Application>Microsoft Office PowerPoint</Application>
  <PresentationFormat>Экран (4:3)</PresentationFormat>
  <Paragraphs>24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Georgia</vt:lpstr>
      <vt:lpstr>Times New Roman</vt:lpstr>
      <vt:lpstr>Trebuchet MS</vt:lpstr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school</dc:creator>
  <cp:lastModifiedBy>RePack by Diakov</cp:lastModifiedBy>
  <cp:revision>21</cp:revision>
  <dcterms:created xsi:type="dcterms:W3CDTF">2015-12-03T10:29:11Z</dcterms:created>
  <dcterms:modified xsi:type="dcterms:W3CDTF">2016-02-08T10:15:45Z</dcterms:modified>
</cp:coreProperties>
</file>