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7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87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7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72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8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2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0195" y="1382288"/>
            <a:ext cx="895696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kk-KZ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«</a:t>
            </a:r>
            <a:r>
              <a:rPr lang="kk-KZ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Жарқын болашақ» </a:t>
            </a:r>
          </a:p>
          <a:p>
            <a:r>
              <a:rPr lang="kk-KZ" sz="4000" b="1" spc="50" dirty="0" smtClean="0">
                <a:ln w="9525" cmpd="sng">
                  <a:solidFill>
                    <a:schemeClr val="accent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олимпиадасына</a:t>
            </a:r>
          </a:p>
          <a:p>
            <a:r>
              <a:rPr lang="kk-KZ" sz="4000" b="1" spc="50" dirty="0" smtClean="0">
                <a:ln w="9525" cmpd="sng">
                  <a:solidFill>
                    <a:schemeClr val="accent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4000" b="1" spc="50" dirty="0" smtClean="0">
                <a:ln w="9525" cmpd="sng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Қош келдіңіздер</a:t>
            </a:r>
            <a:r>
              <a:rPr lang="kk-KZ" sz="4000" b="1" spc="50" dirty="0" smtClean="0">
                <a:ln w="9525" cmpd="sng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!</a:t>
            </a:r>
            <a:endParaRPr lang="ru-RU" sz="4000" b="1" spc="50" dirty="0">
              <a:ln w="9525" cmpd="sng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832" t="6068"/>
          <a:stretch/>
        </p:blipFill>
        <p:spPr>
          <a:xfrm rot="721787">
            <a:off x="8764360" y="4210222"/>
            <a:ext cx="2058129" cy="2136698"/>
          </a:xfrm>
          <a:prstGeom prst="rect">
            <a:avLst/>
          </a:prstGeom>
        </p:spPr>
      </p:pic>
      <p:pic>
        <p:nvPicPr>
          <p:cNvPr id="1026" name="Picture 2" descr="http://zhasdaryn.kz/media/img/site/zhasdaryn/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50" y="283495"/>
            <a:ext cx="23431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zgazeta.kz/wp-content/uploads/rman-a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4" y="4166070"/>
            <a:ext cx="3418897" cy="2201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16" y="4102585"/>
            <a:ext cx="2822693" cy="5206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4756" t="7386" r="4879" b="7708"/>
          <a:stretch/>
        </p:blipFill>
        <p:spPr>
          <a:xfrm>
            <a:off x="9412856" y="1257850"/>
            <a:ext cx="2136774" cy="181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408" y="0"/>
            <a:ext cx="2121592" cy="2206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9985057" y="4736408"/>
            <a:ext cx="2206943" cy="21215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1173"/>
            <a:ext cx="2206943" cy="21215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42674" y="4693732"/>
            <a:ext cx="2206943" cy="21215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540" y="41578"/>
            <a:ext cx="2680316" cy="14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944" y="168442"/>
            <a:ext cx="9771840" cy="66053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 олимпиадамыз 5  номинациядан тұрады.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«Тілші –әдебиетшілер »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«Жас ғалымдар»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«Жазушылар»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«Сөз шеберлері»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«Әнші </a:t>
            </a:r>
            <a:r>
              <a:rPr lang="kk-KZ" sz="31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-бұлбұлдар</a:t>
            </a:r>
            <a:r>
              <a:rPr lang="kk-KZ" sz="3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153"/>
            <a:ext cx="2206943" cy="212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2674" y="4693732"/>
            <a:ext cx="2206943" cy="2121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27732" y="30523"/>
            <a:ext cx="2206943" cy="2121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85057" y="4736408"/>
            <a:ext cx="2206943" cy="2121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74" y="3131236"/>
            <a:ext cx="4459128" cy="3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34" y="1534391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73"/>
            <a:ext cx="2206943" cy="212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2674" y="4693732"/>
            <a:ext cx="2206943" cy="2121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27732" y="30523"/>
            <a:ext cx="2206943" cy="2121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85057" y="4736408"/>
            <a:ext cx="2206943" cy="2121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83" y="1890982"/>
            <a:ext cx="7001376" cy="4076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0992" y="675820"/>
            <a:ext cx="718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i="1" dirty="0">
                <a:solidFill>
                  <a:srgbClr val="5FCB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«Сөз шеберлері»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523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47" y="1108338"/>
            <a:ext cx="3438442" cy="749873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27" y="513796"/>
            <a:ext cx="6168903" cy="1227221"/>
          </a:xfrm>
        </p:spPr>
        <p:txBody>
          <a:bodyPr>
            <a:noAutofit/>
          </a:bodyPr>
          <a:lstStyle/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Әнші - бұлбұлдар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0065399" y="169617"/>
            <a:ext cx="2414495" cy="1986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13272">
            <a:off x="53340" y="4794280"/>
            <a:ext cx="2206943" cy="2121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10767">
            <a:off x="9980345" y="4794280"/>
            <a:ext cx="2206943" cy="2121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800">
            <a:off x="91133" y="-15523"/>
            <a:ext cx="2266778" cy="2285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92" y="4363870"/>
            <a:ext cx="4252361" cy="24614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998" y="165434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5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067791"/>
            <a:ext cx="7788102" cy="3973571"/>
          </a:xfrm>
        </p:spPr>
        <p:txBody>
          <a:bodyPr>
            <a:normAutofit/>
          </a:bodyPr>
          <a:lstStyle/>
          <a:p>
            <a:r>
              <a:rPr lang="kk-KZ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 . Көріскенше күн жақсы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399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24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   Бүгінгі олимпиадамыз 5  номинациядан тұрады. «Тілші –әдебиетшілер » «Жас ғалымдар» «Жазушылар» «Сөз шеберлері» «Әнші -бұлбұлдар»    </vt:lpstr>
      <vt:lpstr>     </vt:lpstr>
      <vt:lpstr>      Әнші - бұлбұлдар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16</cp:revision>
  <dcterms:created xsi:type="dcterms:W3CDTF">2017-01-31T08:29:05Z</dcterms:created>
  <dcterms:modified xsi:type="dcterms:W3CDTF">2017-02-02T08:14:24Z</dcterms:modified>
</cp:coreProperties>
</file>