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254" y="6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D5E1-C15E-4F47-847E-C4C6B2C3065E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D3CF-CA1D-450E-B9C4-5E281FEB8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201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D5E1-C15E-4F47-847E-C4C6B2C3065E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D3CF-CA1D-450E-B9C4-5E281FEB8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5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D5E1-C15E-4F47-847E-C4C6B2C3065E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D3CF-CA1D-450E-B9C4-5E281FEB8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52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D5E1-C15E-4F47-847E-C4C6B2C3065E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D3CF-CA1D-450E-B9C4-5E281FEB8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29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D5E1-C15E-4F47-847E-C4C6B2C3065E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D3CF-CA1D-450E-B9C4-5E281FEB8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997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D5E1-C15E-4F47-847E-C4C6B2C3065E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D3CF-CA1D-450E-B9C4-5E281FEB8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24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4"/>
            <a:ext cx="419070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6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4"/>
            <a:ext cx="4211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6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D5E1-C15E-4F47-847E-C4C6B2C3065E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D3CF-CA1D-450E-B9C4-5E281FEB8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10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D5E1-C15E-4F47-847E-C4C6B2C3065E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D3CF-CA1D-450E-B9C4-5E281FEB8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812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D5E1-C15E-4F47-847E-C4C6B2C3065E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D3CF-CA1D-450E-B9C4-5E281FEB8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087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1" y="987427"/>
            <a:ext cx="501491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D5E1-C15E-4F47-847E-C4C6B2C3065E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D3CF-CA1D-450E-B9C4-5E281FEB8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43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1" y="987427"/>
            <a:ext cx="5014913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D5E1-C15E-4F47-847E-C4C6B2C3065E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D3CF-CA1D-450E-B9C4-5E281FEB8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446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7D5E1-C15E-4F47-847E-C4C6B2C3065E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0D3CF-CA1D-450E-B9C4-5E281FEB8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54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39" y="0"/>
            <a:ext cx="9906000" cy="6858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502" y="1587671"/>
            <a:ext cx="4675771" cy="2403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653" y="3895699"/>
            <a:ext cx="3638694" cy="2454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12712" y="378337"/>
            <a:ext cx="96485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«Болашаққа бағдар: Рухани жаңғыру» бағдарламасы аясында</a:t>
            </a:r>
          </a:p>
          <a:p>
            <a:pPr algn="ctr"/>
            <a:r>
              <a:rPr lang="kk-KZ" sz="1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«Ертегілер елінде» тақырыбында</a:t>
            </a:r>
          </a:p>
          <a:p>
            <a:pPr algn="ctr"/>
            <a:r>
              <a:rPr lang="kk-KZ" sz="1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өткізілген мерекелік іс-шара</a:t>
            </a:r>
            <a:endParaRPr lang="ru-RU" sz="1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1" y="6350041"/>
            <a:ext cx="4986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 жетекші: </a:t>
            </a:r>
            <a:r>
              <a:rPr lang="kk-KZ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Шакирова</a:t>
            </a:r>
            <a:r>
              <a:rPr lang="kk-KZ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Ж.С.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93136" y="1135405"/>
            <a:ext cx="71433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«Будущее: Духовного возрождения» в рамках программы</a:t>
            </a:r>
          </a:p>
          <a:p>
            <a:pPr algn="ctr"/>
            <a:r>
              <a:rPr lang="ru-RU" sz="1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гостях у сказки»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73" y="791767"/>
            <a:ext cx="2404553" cy="152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4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</TotalTime>
  <Words>40</Words>
  <Application>Microsoft Office PowerPoint</Application>
  <PresentationFormat>Лист A4 (210x297 мм)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Руслан</dc:creator>
  <cp:lastModifiedBy>Руслан</cp:lastModifiedBy>
  <cp:revision>27</cp:revision>
  <dcterms:created xsi:type="dcterms:W3CDTF">2017-12-15T08:52:44Z</dcterms:created>
  <dcterms:modified xsi:type="dcterms:W3CDTF">2018-01-08T08:16:27Z</dcterms:modified>
</cp:coreProperties>
</file>